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2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0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1901-1AF9-45E3-BA37-D7FAEBF5F1A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75A9-9A69-41C0-80D8-C7D7724F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3105" y="228600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-Win---Researcher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34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3105" y="228600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-Win---Researcher" pitchFamily="34" charset="0"/>
              </a:rPr>
              <a:t>2</a:t>
            </a:r>
            <a:endParaRPr lang="en-US" sz="3000" smtClean="0">
              <a:latin typeface="-Win---Research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3105" y="-96798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-Win---Researcher" pitchFamily="34" charset="0"/>
              </a:rPr>
              <a:t>3</a:t>
            </a:r>
            <a:endParaRPr lang="en-US" sz="3000" smtClean="0">
              <a:latin typeface="-Win---Research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3105" y="-20598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-Win---Researcher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41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3105" y="-76200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-Win---Researcher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84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3105" y="76200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-Win---Researcher" pitchFamily="34" charset="0"/>
              </a:rPr>
              <a:t>6</a:t>
            </a:r>
            <a:endParaRPr lang="en-US" sz="3000" smtClean="0">
              <a:latin typeface="-Win---Research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3105" y="0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-Win---Researcher" pitchFamily="34" charset="0"/>
              </a:rPr>
              <a:t>7</a:t>
            </a:r>
            <a:endParaRPr lang="en-US" sz="3000" smtClean="0">
              <a:latin typeface="-Win---Research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cp:lastPrinted>2016-03-17T07:43:23Z</cp:lastPrinted>
  <dcterms:created xsi:type="dcterms:W3CDTF">2016-03-17T06:09:52Z</dcterms:created>
  <dcterms:modified xsi:type="dcterms:W3CDTF">2016-03-17T08:03:14Z</dcterms:modified>
</cp:coreProperties>
</file>